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222"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221"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220" Type="http://customschemas.google.com/relationships/presentationmetadata" Target="metadata"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224"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notesMaster" Target="notesMasters/notesMaster1.xml" /><Relationship Id="rId22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jpg" /><Relationship Id="rId7" Type="http://schemas.openxmlformats.org/officeDocument/2006/relationships/image" Target="../media/image5.png" /><Relationship Id="rId2" Type="http://schemas.openxmlformats.org/officeDocument/2006/relationships/notesSlide" Target="../notesSlides/notesSlide1.xml" /><Relationship Id="rId1" Type="http://schemas.openxmlformats.org/officeDocument/2006/relationships/slideLayout" Target="../slideLayouts/slideLayout11.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1.png" /></Relationships>
</file>

<file path=ppt/slides/_rels/slide10.xml.rels><?xml version="1.0" encoding="UTF-8" standalone="yes"?>
<Relationships xmlns="http://schemas.openxmlformats.org/package/2006/relationships"><Relationship Id="rId2" Type="http://schemas.openxmlformats.org/officeDocument/2006/relationships/image" Target="../media/image16.jp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0.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8.png" /></Relationships>
</file>

<file path=ppt/slides/_rels/slide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5.png"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02736" y="-88178"/>
            <a:ext cx="9542942"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2229477"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 DEVA L</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 au513521105005</a:t>
            </a:r>
          </a:p>
          <a:p>
            <a:pPr marR="0" lvl="0" rtl="0">
              <a:lnSpc>
                <a:spcPct val="100000"/>
              </a:lnSpc>
              <a:spcBef>
                <a:spcPts val="0"/>
              </a:spcBef>
              <a:spcAft>
                <a:spcPts val="200"/>
              </a:spcAft>
            </a:pPr>
            <a:r>
              <a:rPr lang="en-US" sz="1100" dirty="0">
                <a:solidFill>
                  <a:schemeClr val="bg1"/>
                </a:solidFill>
              </a:rPr>
              <a:t>College Name : 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a16="http://schemas.microsoft.com/office/drawing/2014/main"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a16="http://schemas.microsoft.com/office/drawing/2014/main"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a16="http://schemas.microsoft.com/office/drawing/2014/main"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a16="http://schemas.microsoft.com/office/drawing/2014/main"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a16="http://schemas.microsoft.com/office/drawing/2014/main"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working:</a:t>
            </a:r>
          </a:p>
        </p:txBody>
      </p:sp>
      <p:pic>
        <p:nvPicPr>
          <p:cNvPr id="3" name="Picture 2">
            <a:extLst>
              <a:ext uri="{FF2B5EF4-FFF2-40B4-BE49-F238E27FC236}">
                <a16:creationId xmlns:a16="http://schemas.microsoft.com/office/drawing/2014/main" id="{F0383608-D05D-AE12-1C32-C9D1BFC4152D}"/>
              </a:ext>
            </a:extLst>
          </p:cNvPr>
          <p:cNvPicPr>
            <a:picLocks noChangeAspect="1"/>
          </p:cNvPicPr>
          <p:nvPr/>
        </p:nvPicPr>
        <p:blipFill>
          <a:blip r:embed="rId2"/>
          <a:stretch>
            <a:fillRect/>
          </a:stretch>
        </p:blipFill>
        <p:spPr>
          <a:xfrm>
            <a:off x="0" y="1311300"/>
            <a:ext cx="9144000" cy="35729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38CBA-7C0B-348B-874D-0DBE98733F33}"/>
              </a:ext>
            </a:extLst>
          </p:cNvPr>
          <p:cNvCxnSpPr/>
          <p:nvPr/>
        </p:nvCxnSpPr>
        <p:spPr>
          <a:xfrm>
            <a:off x="0" y="47131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3C0DC-5F2C-6C45-DD4A-FC881D3333FE}"/>
              </a:ext>
            </a:extLst>
          </p:cNvPr>
          <p:cNvPicPr>
            <a:picLocks noChangeAspect="1"/>
          </p:cNvPicPr>
          <p:nvPr/>
        </p:nvPicPr>
        <p:blipFill>
          <a:blip r:embed="rId2"/>
          <a:stretch>
            <a:fillRect/>
          </a:stretch>
        </p:blipFill>
        <p:spPr>
          <a:xfrm>
            <a:off x="174702" y="750849"/>
            <a:ext cx="8794596"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B9C93351-78AA-D60D-1F28-D6A2447567A4}"/>
              </a:ext>
            </a:extLst>
          </p:cNvPr>
          <p:cNvPicPr>
            <a:picLocks noChangeAspect="1"/>
          </p:cNvPicPr>
          <p:nvPr/>
        </p:nvPicPr>
        <p:blipFill>
          <a:blip r:embed="rId2"/>
          <a:stretch>
            <a:fillRect/>
          </a:stretch>
        </p:blipFill>
        <p:spPr>
          <a:xfrm>
            <a:off x="312003" y="921834"/>
            <a:ext cx="8519993" cy="389549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69085FDB-B2DF-8D98-CD0B-EF9B24DF5E38}"/>
              </a:ext>
            </a:extLst>
          </p:cNvPr>
          <p:cNvPicPr>
            <a:picLocks noChangeAspect="1"/>
          </p:cNvPicPr>
          <p:nvPr/>
        </p:nvPicPr>
        <p:blipFill>
          <a:blip r:embed="rId2"/>
          <a:stretch>
            <a:fillRect/>
          </a:stretch>
        </p:blipFill>
        <p:spPr>
          <a:xfrm>
            <a:off x="0" y="862361"/>
            <a:ext cx="9144000" cy="39029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br>
              <a:rPr lang="en-GB" b="1" dirty="0"/>
            </a:br>
            <a:br>
              <a:rPr lang="en-GB" b="1" dirty="0"/>
            </a:br>
            <a:br>
              <a:rPr lang="en-GB" b="1" dirty="0"/>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a16="http://schemas.microsoft.com/office/drawing/2014/main"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TotalTime>
  <Words>1539</Words>
  <Application>Microsoft Office PowerPoint</Application>
  <PresentationFormat>On-screen Show (16:9)</PresentationFormat>
  <Paragraphs>148</Paragraphs>
  <Slides>25</Slides>
  <Notes>10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working:</vt:lpstr>
      <vt:lpstr>PowerPoint Presentation</vt:lpstr>
      <vt:lpstr>                                                                  RESULT:</vt:lpstr>
      <vt:lpstr>                                                                RESULT:</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 Doss</cp:lastModifiedBy>
  <cp:revision>32</cp:revision>
  <dcterms:modified xsi:type="dcterms:W3CDTF">2024-04-12T13:11:40Z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